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photoAlbum layout="4pic" frame="frameStyle6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1" name="ตัวแทน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มนมุมสี่เหลี่ยมผืนผ้า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ตัวแทน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18" name="ตัวแทน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92888" cy="1656184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FF0000"/>
                </a:solidFill>
                <a:effectLst/>
                <a:latin typeface="AngsanaUPC" pitchFamily="18" charset="-34"/>
                <a:cs typeface="AngsanaUPC" pitchFamily="18" charset="-34"/>
              </a:rPr>
              <a:t>สถานศึกษาและหน่วยงานทางการศึกษามีการทดสอบการใช้งานระบบ หรือมีการแจ้งเหตุ หรือรับแจ้งเหตุหรือมีการอบรมการใช้ </a:t>
            </a:r>
            <a:r>
              <a:rPr lang="en-US" dirty="0">
                <a:solidFill>
                  <a:srgbClr val="FF0000"/>
                </a:solidFill>
                <a:effectLst/>
                <a:latin typeface="AngsanaUPC" pitchFamily="18" charset="-34"/>
                <a:cs typeface="AngsanaUPC" pitchFamily="18" charset="-34"/>
              </a:rPr>
              <a:t>Platform </a:t>
            </a:r>
            <a:r>
              <a:rPr lang="th-TH" dirty="0">
                <a:solidFill>
                  <a:srgbClr val="FF0000"/>
                </a:solidFill>
                <a:effectLst/>
                <a:latin typeface="AngsanaUPC" pitchFamily="18" charset="-34"/>
                <a:cs typeface="AngsanaUPC" pitchFamily="18" charset="-34"/>
              </a:rPr>
              <a:t>ของระบบ </a:t>
            </a:r>
            <a:r>
              <a:rPr lang="en-US" dirty="0">
                <a:solidFill>
                  <a:srgbClr val="FF0000"/>
                </a:solidFill>
                <a:effectLst/>
                <a:latin typeface="AngsanaUPC" pitchFamily="18" charset="-34"/>
                <a:cs typeface="AngsanaUPC" pitchFamily="18" charset="-34"/>
              </a:rPr>
              <a:t>MOE Safety Center</a:t>
            </a:r>
            <a:r>
              <a:rPr lang="en-US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โดย คณะทำงานวิทยาลัยสารพัดช่างพิษณุโลก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808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อบรมmoe_๒๓๐๗๑๐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 descr="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67675"/>
            <a:ext cx="4114800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รูปภาพ 8" descr="อบรมmoe_๒๓๐๗๑๐_1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3556"/>
            <a:ext cx="4114800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รูปภาพ 9" descr="อบรมmoe_๒๓๐๗๑๐_15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32888"/>
          <a:stretch/>
        </p:blipFill>
        <p:spPr>
          <a:xfrm rot="16200000">
            <a:off x="5232837" y="2888075"/>
            <a:ext cx="2793126" cy="411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22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อบรมmoe_๒๓๐๗๑๐_1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8" b="16055"/>
          <a:stretch/>
        </p:blipFill>
        <p:spPr>
          <a:xfrm rot="16200000">
            <a:off x="5253142" y="3073"/>
            <a:ext cx="2744786" cy="3819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 descr="อบรมmoe_๒๓๐๗๑๐_18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4"/>
          <a:stretch/>
        </p:blipFill>
        <p:spPr>
          <a:xfrm>
            <a:off x="4716016" y="3592799"/>
            <a:ext cx="3819035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รูปภาพ 7" descr="อบรมmoe_๒๓๐๗๑๐_8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11758" r="16818" b="42182"/>
          <a:stretch/>
        </p:blipFill>
        <p:spPr>
          <a:xfrm>
            <a:off x="455265" y="3573016"/>
            <a:ext cx="4044727" cy="269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รูปภาพ 8" descr="อบรมmoe_๒๓๐๗๑๐_1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2" y="540197"/>
            <a:ext cx="4075350" cy="2744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4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อบรมmoe_๒๓๐๗๑๐_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 descr="อบรมmoe_๒๓๐๗๑๐_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รูปภาพ 3" descr="อบรมmoe_๒๓๐๗๑๐_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94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มอง">
  <a:themeElements>
    <a:clrScheme name="มุมมอง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มุมมอง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</TotalTime>
  <Words>39</Words>
  <Application>Microsoft Office PowerPoint</Application>
  <PresentationFormat>นำเสนอทางหน้าจอ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มุมมอง</vt:lpstr>
      <vt:lpstr>สถานศึกษาและหน่วยงานทางการศึกษามีการทดสอบการใช้งานระบบ หรือมีการแจ้งเหตุ หรือรับแจ้งเหตุหรือมีการอบรมการใช้ Platform ของระบบ MOE Safety Center </vt:lpstr>
      <vt:lpstr>งานนำเสนอ PowerPoint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การประชุมและการปฏิบัติงานในการบริหารความปลอดภัยสถานศึกษาวิทยาลัยสารพัดช่างพิษณุโลก</dc:title>
  <dc:creator>Administrator</dc:creator>
  <cp:lastModifiedBy>Administrator</cp:lastModifiedBy>
  <cp:revision>3</cp:revision>
  <dcterms:created xsi:type="dcterms:W3CDTF">2023-07-13T07:01:04Z</dcterms:created>
  <dcterms:modified xsi:type="dcterms:W3CDTF">2023-07-20T07:23:35Z</dcterms:modified>
</cp:coreProperties>
</file>