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photoAlbum layout="4pic" frame="frameStyle6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แทน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37B978-190E-4131-948E-71AED3464BBB}" type="datetimeFigureOut">
              <a:rPr lang="th-TH" smtClean="0"/>
              <a:t>20/07/66</a:t>
            </a:fld>
            <a:endParaRPr lang="th-TH"/>
          </a:p>
        </p:txBody>
      </p:sp>
      <p:sp>
        <p:nvSpPr>
          <p:cNvPr id="18" name="ตัวแทน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1772428"/>
            <a:ext cx="813690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5.2 นักเรียน หรือครูและบุคลากรทางการ</a:t>
            </a:r>
            <a:r>
              <a:rPr lang="th-TH" dirty="0" smtClean="0"/>
              <a:t>ศึกษา</a:t>
            </a:r>
            <a:br>
              <a:rPr lang="th-TH" dirty="0" smtClean="0"/>
            </a:br>
            <a:r>
              <a:rPr lang="th-TH" dirty="0" smtClean="0"/>
              <a:t> </a:t>
            </a:r>
            <a:r>
              <a:rPr lang="th-TH" dirty="0"/>
              <a:t>หรือผู้ปกครองนักเรียนสมัครเป็น</a:t>
            </a:r>
            <a:r>
              <a:rPr lang="th-TH" dirty="0" smtClean="0"/>
              <a:t>สมาชิก</a:t>
            </a:r>
            <a:br>
              <a:rPr lang="th-TH" dirty="0" smtClean="0"/>
            </a:br>
            <a:r>
              <a:rPr lang="th-TH" dirty="0" smtClean="0"/>
              <a:t>ประเภท</a:t>
            </a:r>
            <a:r>
              <a:rPr lang="th-TH" dirty="0"/>
              <a:t>บุคคลใน</a:t>
            </a:r>
            <a:r>
              <a:rPr lang="th-TH" dirty="0" smtClean="0"/>
              <a:t>ระบบ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โดย คณะทำงานวิทยาลัยสารพัดช่างพิษณุโลก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5536" y="620688"/>
            <a:ext cx="7560840" cy="1152128"/>
          </a:xfrm>
          <a:prstGeom prst="rect">
            <a:avLst/>
          </a:prstGeom>
        </p:spPr>
        <p:txBody>
          <a:bodyPr vert="horz" lIns="45720" rIns="45720" bIns="45720" anchor="b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MOE SAFETY CERTER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80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4" y="874405"/>
            <a:ext cx="3810000" cy="2220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64" y="764704"/>
            <a:ext cx="4114800" cy="239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356992"/>
            <a:ext cx="4114800" cy="239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/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356992"/>
            <a:ext cx="4114800" cy="2397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22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57719"/>
            <a:ext cx="4114800" cy="1854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42" y="512763"/>
            <a:ext cx="3659716" cy="274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/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944"/>
            <a:ext cx="3810000" cy="285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84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844"/>
            <a:ext cx="3810000" cy="285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รูปภาพ 2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844"/>
            <a:ext cx="3810000" cy="285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รูปภาพ 3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9" y="3524719"/>
            <a:ext cx="1607343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/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24719"/>
            <a:ext cx="1607343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24720"/>
            <a:ext cx="1607343" cy="2857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/>
          <p:cNvPicPr>
            <a:picLocks noGrp="1" noChangeAspect="1"/>
          </p:cNvPicPr>
          <p:nvPr isPhoto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24720"/>
            <a:ext cx="1607343" cy="2857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/>
          <p:cNvPicPr>
            <a:picLocks noGrp="1" noChangeAspect="1"/>
          </p:cNvPicPr>
          <p:nvPr isPhoto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24720"/>
            <a:ext cx="1607342" cy="2857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500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17</Words>
  <Application>Microsoft Office PowerPoint</Application>
  <PresentationFormat>นำเสนอทางหน้าจอ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มุมมอง</vt:lpstr>
      <vt:lpstr>5.2 นักเรียน หรือครูและบุคลากรทางการศึกษา  หรือผู้ปกครองนักเรียนสมัครเป็นสมาชิก ประเภทบุคคลในระบบ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การประชุมและการปฏิบัติงานในการบริหารความปลอดภัยสถานศึกษาวิทยาลัยสารพัดช่างพิษณุโลก</dc:title>
  <dc:creator>Administrator</dc:creator>
  <cp:lastModifiedBy>Administrator</cp:lastModifiedBy>
  <cp:revision>4</cp:revision>
  <dcterms:created xsi:type="dcterms:W3CDTF">2023-07-13T07:01:04Z</dcterms:created>
  <dcterms:modified xsi:type="dcterms:W3CDTF">2023-07-20T06:51:41Z</dcterms:modified>
</cp:coreProperties>
</file>